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 /><Relationship Id="rId2" Type="http://schemas.openxmlformats.org/officeDocument/2006/relationships/extended-properties" Target="docProps/app.xml" /><Relationship Id="rId3" Type="http://schemas.openxmlformats.org/officeDocument/2006/relationships/officeDocument" Target="ppt/presentation.xml" /></Relationships>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 embedTrueTypeFonts="1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</p:sldIdLst>
  <p:sldSz cx="10680700" cy="6007100"/>
  <p:notesSz cx="10680700" cy="60071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2482" y="-9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presProps" Target="presProps.xml" /><Relationship Id="rId10" Type="http://schemas.openxmlformats.org/officeDocument/2006/relationships/slide" Target="slides/slide5.xml" /><Relationship Id="rId100" Type="http://schemas.openxmlformats.org/officeDocument/2006/relationships/slide" Target="slides/slide95.xml" /><Relationship Id="rId101" Type="http://schemas.openxmlformats.org/officeDocument/2006/relationships/slide" Target="slides/slide96.xml" /><Relationship Id="rId102" Type="http://schemas.openxmlformats.org/officeDocument/2006/relationships/slide" Target="slides/slide97.xml" /><Relationship Id="rId103" Type="http://schemas.openxmlformats.org/officeDocument/2006/relationships/slide" Target="slides/slide98.xml" /><Relationship Id="rId104" Type="http://schemas.openxmlformats.org/officeDocument/2006/relationships/slide" Target="slides/slide99.xml" /><Relationship Id="rId105" Type="http://schemas.openxmlformats.org/officeDocument/2006/relationships/slide" Target="slides/slide100.xml" /><Relationship Id="rId106" Type="http://schemas.openxmlformats.org/officeDocument/2006/relationships/slide" Target="slides/slide101.xml" /><Relationship Id="rId107" Type="http://schemas.openxmlformats.org/officeDocument/2006/relationships/slide" Target="slides/slide102.xml" /><Relationship Id="rId108" Type="http://schemas.openxmlformats.org/officeDocument/2006/relationships/slide" Target="slides/slide103.xml" /><Relationship Id="rId109" Type="http://schemas.openxmlformats.org/officeDocument/2006/relationships/slide" Target="slides/slide104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tableStyles" Target="tableStyles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viewProps" Target="viewProps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theme" Target="theme/theme1.xml" /><Relationship Id="rId40" Type="http://schemas.openxmlformats.org/officeDocument/2006/relationships/slide" Target="slides/slide35.xml" /><Relationship Id="rId41" Type="http://schemas.openxmlformats.org/officeDocument/2006/relationships/slide" Target="slides/slide36.xml" /><Relationship Id="rId42" Type="http://schemas.openxmlformats.org/officeDocument/2006/relationships/slide" Target="slides/slide37.xml" /><Relationship Id="rId43" Type="http://schemas.openxmlformats.org/officeDocument/2006/relationships/slide" Target="slides/slide38.xml" /><Relationship Id="rId44" Type="http://schemas.openxmlformats.org/officeDocument/2006/relationships/slide" Target="slides/slide39.xml" /><Relationship Id="rId45" Type="http://schemas.openxmlformats.org/officeDocument/2006/relationships/slide" Target="slides/slide40.xml" /><Relationship Id="rId46" Type="http://schemas.openxmlformats.org/officeDocument/2006/relationships/slide" Target="slides/slide41.xml" /><Relationship Id="rId47" Type="http://schemas.openxmlformats.org/officeDocument/2006/relationships/slide" Target="slides/slide42.xml" /><Relationship Id="rId48" Type="http://schemas.openxmlformats.org/officeDocument/2006/relationships/slide" Target="slides/slide43.xml" /><Relationship Id="rId49" Type="http://schemas.openxmlformats.org/officeDocument/2006/relationships/slide" Target="slides/slide44.xml" /><Relationship Id="rId5" Type="http://schemas.openxmlformats.org/officeDocument/2006/relationships/slideMaster" Target="slideMasters/slideMaster1.xml" /><Relationship Id="rId50" Type="http://schemas.openxmlformats.org/officeDocument/2006/relationships/slide" Target="slides/slide45.xml" /><Relationship Id="rId51" Type="http://schemas.openxmlformats.org/officeDocument/2006/relationships/slide" Target="slides/slide46.xml" /><Relationship Id="rId52" Type="http://schemas.openxmlformats.org/officeDocument/2006/relationships/slide" Target="slides/slide47.xml" /><Relationship Id="rId53" Type="http://schemas.openxmlformats.org/officeDocument/2006/relationships/slide" Target="slides/slide48.xml" /><Relationship Id="rId54" Type="http://schemas.openxmlformats.org/officeDocument/2006/relationships/slide" Target="slides/slide49.xml" /><Relationship Id="rId55" Type="http://schemas.openxmlformats.org/officeDocument/2006/relationships/slide" Target="slides/slide50.xml" /><Relationship Id="rId56" Type="http://schemas.openxmlformats.org/officeDocument/2006/relationships/slide" Target="slides/slide51.xml" /><Relationship Id="rId57" Type="http://schemas.openxmlformats.org/officeDocument/2006/relationships/slide" Target="slides/slide52.xml" /><Relationship Id="rId58" Type="http://schemas.openxmlformats.org/officeDocument/2006/relationships/slide" Target="slides/slide53.xml" /><Relationship Id="rId59" Type="http://schemas.openxmlformats.org/officeDocument/2006/relationships/slide" Target="slides/slide54.xml" /><Relationship Id="rId6" Type="http://schemas.openxmlformats.org/officeDocument/2006/relationships/slide" Target="slides/slide1.xml" /><Relationship Id="rId60" Type="http://schemas.openxmlformats.org/officeDocument/2006/relationships/slide" Target="slides/slide55.xml" /><Relationship Id="rId61" Type="http://schemas.openxmlformats.org/officeDocument/2006/relationships/slide" Target="slides/slide56.xml" /><Relationship Id="rId62" Type="http://schemas.openxmlformats.org/officeDocument/2006/relationships/slide" Target="slides/slide57.xml" /><Relationship Id="rId63" Type="http://schemas.openxmlformats.org/officeDocument/2006/relationships/slide" Target="slides/slide58.xml" /><Relationship Id="rId64" Type="http://schemas.openxmlformats.org/officeDocument/2006/relationships/slide" Target="slides/slide59.xml" /><Relationship Id="rId65" Type="http://schemas.openxmlformats.org/officeDocument/2006/relationships/slide" Target="slides/slide60.xml" /><Relationship Id="rId66" Type="http://schemas.openxmlformats.org/officeDocument/2006/relationships/slide" Target="slides/slide61.xml" /><Relationship Id="rId67" Type="http://schemas.openxmlformats.org/officeDocument/2006/relationships/slide" Target="slides/slide62.xml" /><Relationship Id="rId68" Type="http://schemas.openxmlformats.org/officeDocument/2006/relationships/slide" Target="slides/slide63.xml" /><Relationship Id="rId69" Type="http://schemas.openxmlformats.org/officeDocument/2006/relationships/slide" Target="slides/slide64.xml" /><Relationship Id="rId7" Type="http://schemas.openxmlformats.org/officeDocument/2006/relationships/slide" Target="slides/slide2.xml" /><Relationship Id="rId70" Type="http://schemas.openxmlformats.org/officeDocument/2006/relationships/slide" Target="slides/slide65.xml" /><Relationship Id="rId71" Type="http://schemas.openxmlformats.org/officeDocument/2006/relationships/slide" Target="slides/slide66.xml" /><Relationship Id="rId72" Type="http://schemas.openxmlformats.org/officeDocument/2006/relationships/slide" Target="slides/slide67.xml" /><Relationship Id="rId73" Type="http://schemas.openxmlformats.org/officeDocument/2006/relationships/slide" Target="slides/slide68.xml" /><Relationship Id="rId74" Type="http://schemas.openxmlformats.org/officeDocument/2006/relationships/slide" Target="slides/slide69.xml" /><Relationship Id="rId75" Type="http://schemas.openxmlformats.org/officeDocument/2006/relationships/slide" Target="slides/slide70.xml" /><Relationship Id="rId76" Type="http://schemas.openxmlformats.org/officeDocument/2006/relationships/slide" Target="slides/slide71.xml" /><Relationship Id="rId77" Type="http://schemas.openxmlformats.org/officeDocument/2006/relationships/slide" Target="slides/slide72.xml" /><Relationship Id="rId78" Type="http://schemas.openxmlformats.org/officeDocument/2006/relationships/slide" Target="slides/slide73.xml" /><Relationship Id="rId79" Type="http://schemas.openxmlformats.org/officeDocument/2006/relationships/slide" Target="slides/slide74.xml" /><Relationship Id="rId8" Type="http://schemas.openxmlformats.org/officeDocument/2006/relationships/slide" Target="slides/slide3.xml" /><Relationship Id="rId80" Type="http://schemas.openxmlformats.org/officeDocument/2006/relationships/slide" Target="slides/slide75.xml" /><Relationship Id="rId81" Type="http://schemas.openxmlformats.org/officeDocument/2006/relationships/slide" Target="slides/slide76.xml" /><Relationship Id="rId82" Type="http://schemas.openxmlformats.org/officeDocument/2006/relationships/slide" Target="slides/slide77.xml" /><Relationship Id="rId83" Type="http://schemas.openxmlformats.org/officeDocument/2006/relationships/slide" Target="slides/slide78.xml" /><Relationship Id="rId84" Type="http://schemas.openxmlformats.org/officeDocument/2006/relationships/slide" Target="slides/slide79.xml" /><Relationship Id="rId85" Type="http://schemas.openxmlformats.org/officeDocument/2006/relationships/slide" Target="slides/slide80.xml" /><Relationship Id="rId86" Type="http://schemas.openxmlformats.org/officeDocument/2006/relationships/slide" Target="slides/slide81.xml" /><Relationship Id="rId87" Type="http://schemas.openxmlformats.org/officeDocument/2006/relationships/slide" Target="slides/slide82.xml" /><Relationship Id="rId88" Type="http://schemas.openxmlformats.org/officeDocument/2006/relationships/slide" Target="slides/slide83.xml" /><Relationship Id="rId89" Type="http://schemas.openxmlformats.org/officeDocument/2006/relationships/slide" Target="slides/slide84.xml" /><Relationship Id="rId9" Type="http://schemas.openxmlformats.org/officeDocument/2006/relationships/slide" Target="slides/slide4.xml" /><Relationship Id="rId90" Type="http://schemas.openxmlformats.org/officeDocument/2006/relationships/slide" Target="slides/slide85.xml" /><Relationship Id="rId91" Type="http://schemas.openxmlformats.org/officeDocument/2006/relationships/slide" Target="slides/slide86.xml" /><Relationship Id="rId92" Type="http://schemas.openxmlformats.org/officeDocument/2006/relationships/slide" Target="slides/slide87.xml" /><Relationship Id="rId93" Type="http://schemas.openxmlformats.org/officeDocument/2006/relationships/slide" Target="slides/slide88.xml" /><Relationship Id="rId94" Type="http://schemas.openxmlformats.org/officeDocument/2006/relationships/slide" Target="slides/slide89.xml" /><Relationship Id="rId95" Type="http://schemas.openxmlformats.org/officeDocument/2006/relationships/slide" Target="slides/slide90.xml" /><Relationship Id="rId96" Type="http://schemas.openxmlformats.org/officeDocument/2006/relationships/slide" Target="slides/slide91.xml" /><Relationship Id="rId97" Type="http://schemas.openxmlformats.org/officeDocument/2006/relationships/slide" Target="slides/slide92.xml" /><Relationship Id="rId98" Type="http://schemas.openxmlformats.org/officeDocument/2006/relationships/slide" Target="slides/slide93.xml" /><Relationship Id="rId99" Type="http://schemas.openxmlformats.org/officeDocument/2006/relationships/slide" Target="slides/slide94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27.02.2014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В‹#В›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/Relationships>
</file>

<file path=ppt/slides/_rels/slide10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0.png" /></Relationships>
</file>

<file path=ppt/slides/_rels/slide10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1.png" /></Relationships>
</file>

<file path=ppt/slides/_rels/slide10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2.png" /></Relationships>
</file>

<file path=ppt/slides/_rels/slide10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3.png" /></Relationships>
</file>

<file path=ppt/slides/_rels/slide10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4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3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6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8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0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1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3.pn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pn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5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6.pn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7.pn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8.pn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9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0.pn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1.pn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2.pn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3.pn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4.pn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5.pn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6.pn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7.pn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8.pn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pn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0.pn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1.pn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2.pn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3.pn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4.png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5.pn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6.pn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7.png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8.png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png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0.png" /></Relationships>
</file>

<file path=ppt/slides/_rels/slide7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1.png" /></Relationships>
</file>

<file path=ppt/slides/_rels/slide7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2.png" /></Relationships>
</file>

<file path=ppt/slides/_rels/slide7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3.png" /></Relationships>
</file>

<file path=ppt/slides/_rels/slide7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4.png" /></Relationships>
</file>

<file path=ppt/slides/_rels/slide7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5.png" /></Relationships>
</file>

<file path=ppt/slides/_rels/slide7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6.png" /></Relationships>
</file>

<file path=ppt/slides/_rels/slide7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7.png" /></Relationships>
</file>

<file path=ppt/slides/_rels/slide7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8.png" /></Relationships>
</file>

<file path=ppt/slides/_rels/slide7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9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png" /></Relationships>
</file>

<file path=ppt/slides/_rels/slide8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0.png" /></Relationships>
</file>

<file path=ppt/slides/_rels/slide8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1.png" /></Relationships>
</file>

<file path=ppt/slides/_rels/slide8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2.png" /></Relationships>
</file>

<file path=ppt/slides/_rels/slide8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3.png" /></Relationships>
</file>

<file path=ppt/slides/_rels/slide8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4.png" /></Relationships>
</file>

<file path=ppt/slides/_rels/slide8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5.png" /></Relationships>
</file>

<file path=ppt/slides/_rels/slide8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6.png" /></Relationships>
</file>

<file path=ppt/slides/_rels/slide8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7.png" /></Relationships>
</file>

<file path=ppt/slides/_rels/slide8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8.png" /></Relationships>
</file>

<file path=ppt/slides/_rels/slide8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9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png" /></Relationships>
</file>

<file path=ppt/slides/_rels/slide9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0.png" /></Relationships>
</file>

<file path=ppt/slides/_rels/slide9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1.png" /></Relationships>
</file>

<file path=ppt/slides/_rels/slide9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2.png" /></Relationships>
</file>

<file path=ppt/slides/_rels/slide9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3.png" /></Relationships>
</file>

<file path=ppt/slides/_rels/slide9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4.png" /></Relationships>
</file>

<file path=ppt/slides/_rels/slide9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5.png" /></Relationships>
</file>

<file path=ppt/slides/_rels/slide9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6.png" /></Relationships>
</file>

<file path=ppt/slides/_rels/slide9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7.png" /></Relationships>
</file>

<file path=ppt/slides/_rels/slide9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8.png" /></Relationships>
</file>

<file path=ppt/slides/_rels/slide9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9.png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0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0680700" cy="60071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mitype="http://purl.org/dc/dcmitype/" xmlns:dc="http://purl.org/dc/elements/1.1/" xmlns:dcterms="http://purl.org/dc/terms/" xmlns:xsi="http://www.w3.org/2001/XMLSchema-instance">
  <dc:title>Presentation PowerPoint</dc:title>
  <dc:creator>险途</dc:creator>
  <cp:lastModifiedBy>险途</cp:lastModifiedBy>
  <cp:revision>1</cp:revision>
  <dcterms:modified xsi:type="dcterms:W3CDTF">2025-04-08T19:38:01+08:00</dcterms:modified>
</cp:coreProperties>
</file>